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73" r:id="rId6"/>
    <p:sldId id="272" r:id="rId7"/>
    <p:sldId id="277" r:id="rId8"/>
    <p:sldId id="274" r:id="rId9"/>
    <p:sldId id="275" r:id="rId10"/>
    <p:sldId id="276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8" r:id="rId22"/>
    <p:sldId id="271" r:id="rId23"/>
    <p:sldId id="26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EBD"/>
    <a:srgbClr val="6704EC"/>
    <a:srgbClr val="83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4D529-E239-42AA-A404-A6B170AC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29843F-E5B2-4BEC-9A9E-DE35AB800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F2B49-5B59-4588-99BE-352DB1E3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B7957-2413-4DD9-A96B-4CBC3B31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9235C-D8E9-4C15-894B-38FDD62F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656CE-C71C-4656-9A5A-44C35781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5B1928-5FDF-49F2-AA99-352CB2359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CEBBE-78DB-495E-8435-C4211CBD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510DE-996B-4C99-ABF1-4C7CEAFB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EDF75-5F4B-4050-9392-2970AD83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8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BECF41-2407-4E62-ADCB-F64644AB8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29CAF5-E17B-47FE-A0E3-F6C8FD9DF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34089-CA82-44CC-9017-BC06DC76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DB16B-071E-4F91-9B6D-0C27A6D2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1E5E6-DC13-47E4-8BDC-B7972252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2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299F8-A373-45E2-9E84-302525B7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CDE59-B2EC-4B2F-B2F2-64AD91B9A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F39E1-FEBC-4E6D-A4EC-0187449C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2B6AE6-4BCC-447D-B5E6-E7FE8DF1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0011FA-F76B-4713-92EF-01C40780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4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A30E0-140F-4B5C-BBBE-C8719765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0CD306-3A04-4E96-A97A-D123804F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1F69C-41AA-4AE1-9591-7EDD1AF8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4B28C-6EE2-48B2-ABAC-423FB1A8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AC88C0-6205-4ACF-9758-DE94FFD5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5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A17B8-7065-4BB9-95DE-71E7A2E5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C221F-CF8D-4934-A63B-2159C3CB7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C26B5-0628-4BB9-AF75-9057088CE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539F0-55CF-4E72-8B45-D0B23F74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AA69A-0B54-4BED-89FA-6F3D439D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A563EF-44C2-4F1A-AB89-73C18B16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7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10302-0A3B-47ED-872B-1F67A7B0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2331C4-23A4-4224-ABF8-C2A45680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8207B-8152-40C1-A0CB-FF6D6598D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34A200-29FB-4F2F-92CA-3A076B337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309597-6DCA-4AA0-BCEC-0511127DE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3DFAE9-8E3B-4D8C-A281-6611C8E2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234D8C-E9DB-4A8C-901E-CAB49DEC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ED83D7-579F-49D2-8CDB-92202375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3D47F-4CB7-4798-89BA-64445E8C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837ED8-57C2-4043-B6B1-EA63256B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9B78CB-0A13-487D-8DFB-D367E64C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A00373-8247-4DAC-AF98-5923DBCC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6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00CDD1-AB06-4B1C-928E-1A7E72EC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C39F84-55B6-4ACA-93E8-41D8B891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25E5D7-0512-41D2-9C86-48CC3EDB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7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7C178-24F2-495D-90CC-5E1CFC97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6CA637-1A30-45A8-A6F6-6FE03A8F6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C1C02E-2BA1-4590-8DFB-C0A460A3D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8E6AC6-D48A-4093-8DA0-05AE49B3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0A194-5412-4C4E-A372-EC2E70E1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3A6054-07BB-478E-9144-AE165B9A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1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F2B71-1253-4F4A-952E-57BD2384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879412-B077-42DD-9091-461A217BB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2C389A-A29F-4178-B5B3-783D21005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CB78E-1FD1-4E83-90CA-3CF5F96F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B1C37-81C2-4BDA-9C45-4A2E3791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5D670C-40D2-4568-A30E-D0893C13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8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F82DF-E7BB-4934-A5CD-272C3D86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A89E1-FAB7-4E71-A90D-F736DC0E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E64F6-AF20-496B-8A6C-E2A33051F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531BF-56E2-4732-A02D-608BF0595ECE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EDD5D-F264-4C4E-A5BB-0FE6E680C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240C5-7C60-4326-91DB-EF14399DB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7178-2CDC-49D3-B5DD-7BD7DE3FA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2.xml"/><Relationship Id="rId3" Type="http://schemas.openxmlformats.org/officeDocument/2006/relationships/slide" Target="slide13.xml"/><Relationship Id="rId7" Type="http://schemas.openxmlformats.org/officeDocument/2006/relationships/slide" Target="slide19.xml"/><Relationship Id="rId12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8.xml"/><Relationship Id="rId5" Type="http://schemas.openxmlformats.org/officeDocument/2006/relationships/slide" Target="slide17.xml"/><Relationship Id="rId15" Type="http://schemas.openxmlformats.org/officeDocument/2006/relationships/slide" Target="slide23.xml"/><Relationship Id="rId10" Type="http://schemas.openxmlformats.org/officeDocument/2006/relationships/slide" Target="slide11.xml"/><Relationship Id="rId4" Type="http://schemas.openxmlformats.org/officeDocument/2006/relationships/slide" Target="slide20.xml"/><Relationship Id="rId9" Type="http://schemas.openxmlformats.org/officeDocument/2006/relationships/slide" Target="slide16.xml"/><Relationship Id="rId1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EE0270-B5EA-4D30-89C8-A459CEA19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95" y="-49139"/>
            <a:ext cx="12340589" cy="69071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9F01F-BB37-4D70-98C2-7E7952CDE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34440"/>
            <a:ext cx="9144000" cy="3154679"/>
          </a:xfrm>
        </p:spPr>
        <p:txBody>
          <a:bodyPr>
            <a:noAutofit/>
          </a:bodyPr>
          <a:lstStyle/>
          <a:p>
            <a:r>
              <a:rPr lang="ru-RU" sz="10300" dirty="0">
                <a:latin typeface="Monotype Corsiva" panose="03010101010201010101" pitchFamily="66" charset="0"/>
              </a:rPr>
              <a:t>Праздничный</a:t>
            </a:r>
            <a:br>
              <a:rPr lang="ru-RU" sz="10300" dirty="0">
                <a:latin typeface="Monotype Corsiva" panose="03010101010201010101" pitchFamily="66" charset="0"/>
              </a:rPr>
            </a:br>
            <a:r>
              <a:rPr lang="ru-RU" sz="10300" dirty="0">
                <a:latin typeface="Monotype Corsiva" panose="03010101010201010101" pitchFamily="66" charset="0"/>
              </a:rPr>
              <a:t> урок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F524614-2C26-489B-BD29-AEC19168CC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0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4452B-12CC-4E50-80E2-B3D17FF2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E44F1B0-B49D-4634-A53B-836FB7D6B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 b="42400"/>
          <a:stretch/>
        </p:blipFill>
        <p:spPr>
          <a:xfrm>
            <a:off x="2366727" y="1055845"/>
            <a:ext cx="8228883" cy="536792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1470C3-FF03-4CFD-9D93-49960F1137FA}"/>
              </a:ext>
            </a:extLst>
          </p:cNvPr>
          <p:cNvSpPr/>
          <p:nvPr/>
        </p:nvSpPr>
        <p:spPr>
          <a:xfrm>
            <a:off x="838200" y="365125"/>
            <a:ext cx="2171700" cy="16908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5</a:t>
            </a:r>
          </a:p>
        </p:txBody>
      </p:sp>
      <p:sp>
        <p:nvSpPr>
          <p:cNvPr id="7" name="Стрелка: вправо 6">
            <a:hlinkClick r:id="rId3" action="ppaction://hlinksldjump"/>
            <a:extLst>
              <a:ext uri="{FF2B5EF4-FFF2-40B4-BE49-F238E27FC236}">
                <a16:creationId xmlns:a16="http://schemas.microsoft.com/office/drawing/2014/main" id="{E187408B-7542-4E5B-A660-E87D01806BDB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1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AADEF-5B7A-4545-8437-D016F185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0E84A-EBD4-46A3-AF31-2C0ADC69F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47554D-C81A-480C-9F48-B1F5FAE30BF9}"/>
              </a:ext>
            </a:extLst>
          </p:cNvPr>
          <p:cNvSpPr/>
          <p:nvPr/>
        </p:nvSpPr>
        <p:spPr>
          <a:xfrm>
            <a:off x="838200" y="365125"/>
            <a:ext cx="10515599" cy="12293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ИНФОРМАТИКА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804F5D-F551-43FE-8E19-124BA2A60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88" t="28666" r="21344" b="38834"/>
          <a:stretch/>
        </p:blipFill>
        <p:spPr>
          <a:xfrm>
            <a:off x="2571750" y="1690688"/>
            <a:ext cx="7452360" cy="4959762"/>
          </a:xfrm>
          <a:prstGeom prst="rect">
            <a:avLst/>
          </a:prstGeom>
        </p:spPr>
      </p:pic>
      <p:sp>
        <p:nvSpPr>
          <p:cNvPr id="7" name="Стрелка: вправо 6">
            <a:hlinkClick r:id="rId3" action="ppaction://hlinksldjump"/>
            <a:extLst>
              <a:ext uri="{FF2B5EF4-FFF2-40B4-BE49-F238E27FC236}">
                <a16:creationId xmlns:a16="http://schemas.microsoft.com/office/drawing/2014/main" id="{A37FE5C8-5B57-4632-B7A0-6BEC336EE873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E84CE-0525-4243-B600-C80B56F6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7CAA35-703F-49A4-98E6-38F453CB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6029"/>
            <a:ext cx="10515600" cy="3650933"/>
          </a:xfrm>
        </p:spPr>
        <p:txBody>
          <a:bodyPr>
            <a:normAutofit/>
          </a:bodyPr>
          <a:lstStyle/>
          <a:p>
            <a:pPr algn="ctr"/>
            <a:r>
              <a:rPr lang="ru-RU" sz="5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Прочитайте текст, вставьте пропущенные буквы, расставьте знаки препинания.</a:t>
            </a:r>
            <a:endParaRPr lang="ru-RU" sz="5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53AD2D-7B33-4411-9849-1DAF27B31197}"/>
              </a:ext>
            </a:extLst>
          </p:cNvPr>
          <p:cNvSpPr/>
          <p:nvPr/>
        </p:nvSpPr>
        <p:spPr>
          <a:xfrm>
            <a:off x="838200" y="365125"/>
            <a:ext cx="10584180" cy="12293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РУССКИЙ ЯЗЫК</a:t>
            </a:r>
          </a:p>
        </p:txBody>
      </p:sp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id="{570A6A2E-3D33-47AC-9554-A75725A0516A}"/>
              </a:ext>
            </a:extLst>
          </p:cNvPr>
          <p:cNvSpPr/>
          <p:nvPr/>
        </p:nvSpPr>
        <p:spPr>
          <a:xfrm>
            <a:off x="10367010" y="538353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4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A42A6-7E62-45F0-A4B8-2602DFC7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EF810-9773-46A5-BE83-86ED2F972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1120" cy="4351338"/>
          </a:xfrm>
        </p:spPr>
        <p:txBody>
          <a:bodyPr>
            <a:normAutofit lnSpcReduction="10000"/>
          </a:bodyPr>
          <a:lstStyle/>
          <a:p>
            <a:r>
              <a:rPr lang="ru-RU" sz="3700" b="1" kern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 содержит оригинальный рецепт Пепси-Колы? 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мазуту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нитрат калия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пищеварительный фермент 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героин</a:t>
            </a:r>
            <a:endParaRPr lang="ru-RU" sz="3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7EA23E-F414-4C8B-A0A6-3973B33C6F5D}"/>
              </a:ext>
            </a:extLst>
          </p:cNvPr>
          <p:cNvSpPr/>
          <p:nvPr/>
        </p:nvSpPr>
        <p:spPr>
          <a:xfrm>
            <a:off x="838200" y="365124"/>
            <a:ext cx="10515600" cy="13255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ХИМИЯ</a:t>
            </a:r>
          </a:p>
        </p:txBody>
      </p:sp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id="{478A4C46-2F7A-402D-A1C6-048F5CD062B2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6BE8430-7D38-4917-B94A-210A60DEC0D9}"/>
              </a:ext>
            </a:extLst>
          </p:cNvPr>
          <p:cNvSpPr txBox="1">
            <a:spLocks/>
          </p:cNvSpPr>
          <p:nvPr/>
        </p:nvSpPr>
        <p:spPr>
          <a:xfrm>
            <a:off x="6316980" y="1723707"/>
            <a:ext cx="5151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Металл, загорающийся в холодной воде: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1)магний 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кальций 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3) калий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4)алюминий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940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E33AB-79C8-4B2F-880C-0CE18008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A6B82-E5F3-410A-8026-7121C53A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Самый большой океан?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На каком материке нет рек?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Самое глубокое озеро?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Вращающаяся модель земного шара?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Самый твёрдый минерал?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Область устойчивого пониженного атмосферного давления?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DF3F06-D4DC-4C90-BDFD-22FC791BDC52}"/>
              </a:ext>
            </a:extLst>
          </p:cNvPr>
          <p:cNvSpPr/>
          <p:nvPr/>
        </p:nvSpPr>
        <p:spPr>
          <a:xfrm>
            <a:off x="838200" y="335122"/>
            <a:ext cx="10515600" cy="1325562"/>
          </a:xfrm>
          <a:prstGeom prst="rect">
            <a:avLst/>
          </a:prstGeom>
          <a:solidFill>
            <a:srgbClr val="6704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ГЕОГРАФИЯ</a:t>
            </a:r>
          </a:p>
        </p:txBody>
      </p:sp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id="{3D917DFF-42D4-43AD-831B-38BFA83F7605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4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EE8D6-0EFF-46FB-B3FD-3E70B4E2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142A8-3068-40D7-8E11-BE98F0DD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Три брата (Иван, Дмитрий и Сергей) преподают различные дисциплины (физику, биологию и химию) в университетах Волгограда, Саратова и Казани. Известно, что: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Иван работает не в Волгограде, а Дмитрий не в Саратове;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Волгоградец преподает не физику;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Тот, кто работает в Саратове, преподает химию;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Дмитрий преподает не биологию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преподает Сергей, и в каком городе? 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4E94C4-FF75-49E2-AA27-999357E8545E}"/>
              </a:ext>
            </a:extLst>
          </p:cNvPr>
          <p:cNvSpPr/>
          <p:nvPr/>
        </p:nvSpPr>
        <p:spPr>
          <a:xfrm>
            <a:off x="838200" y="335122"/>
            <a:ext cx="10515600" cy="1355566"/>
          </a:xfrm>
          <a:prstGeom prst="rect">
            <a:avLst/>
          </a:prstGeom>
          <a:solidFill>
            <a:srgbClr val="83F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ОБЩЕСТВОЗНАНИЕ</a:t>
            </a:r>
          </a:p>
        </p:txBody>
      </p:sp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id="{80EF32FE-FE9B-430D-A918-EDAC6E5C0E92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6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D79D7-62AD-4194-A970-EE23859B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mishel_telo_-_nosa_(iplayer.fm)">
            <a:hlinkClick r:id="" action="ppaction://media"/>
            <a:extLst>
              <a:ext uri="{FF2B5EF4-FFF2-40B4-BE49-F238E27FC236}">
                <a16:creationId xmlns:a16="http://schemas.microsoft.com/office/drawing/2014/main" id="{9E5D3254-FD0B-448B-B165-E1DD14E14D0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0570" y="2404904"/>
            <a:ext cx="2868930" cy="286893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028D2F-C7E1-4DA0-9AD4-C9525BD5EAE1}"/>
              </a:ext>
            </a:extLst>
          </p:cNvPr>
          <p:cNvSpPr/>
          <p:nvPr/>
        </p:nvSpPr>
        <p:spPr>
          <a:xfrm>
            <a:off x="838200" y="365125"/>
            <a:ext cx="10515600" cy="13255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ФИЗКУЛЬТУРА</a:t>
            </a:r>
          </a:p>
        </p:txBody>
      </p:sp>
      <p:sp>
        <p:nvSpPr>
          <p:cNvPr id="5" name="Стрелка: вправо 4">
            <a:hlinkClick r:id="rId5" action="ppaction://hlinksldjump"/>
            <a:extLst>
              <a:ext uri="{FF2B5EF4-FFF2-40B4-BE49-F238E27FC236}">
                <a16:creationId xmlns:a16="http://schemas.microsoft.com/office/drawing/2014/main" id="{B4C45D15-9758-41DC-B674-824B257FBF06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B9E34-0CDA-47BA-9873-2B4E114B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C8DB1-D715-4129-81EF-F8E28BF1F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0" y="1825625"/>
            <a:ext cx="5379720" cy="495236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Мой первый слог растёт в дубраве,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- глубокая канава,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Добавьте букву иль предлог.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найдите третий слог: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отлично знает,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в бильярд играет.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целом - повесть это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Великого поэта.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A14D77-017D-4584-8699-D828A45E4973}"/>
              </a:ext>
            </a:extLst>
          </p:cNvPr>
          <p:cNvSpPr/>
          <p:nvPr/>
        </p:nvSpPr>
        <p:spPr>
          <a:xfrm>
            <a:off x="838200" y="335122"/>
            <a:ext cx="10515600" cy="13555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ЛИТЕРАТУРА</a:t>
            </a:r>
          </a:p>
        </p:txBody>
      </p:sp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id="{77D68111-6519-47BC-BBC2-79DD846AD949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A35C5-0652-4DAF-ACE3-C00D3E52871F}"/>
              </a:ext>
            </a:extLst>
          </p:cNvPr>
          <p:cNvSpPr txBox="1"/>
          <p:nvPr/>
        </p:nvSpPr>
        <p:spPr>
          <a:xfrm>
            <a:off x="7540943" y="3475890"/>
            <a:ext cx="45062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Означает слово это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 что ищут все поэты.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 порядок изменяем -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Предприятье получаем.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09416-0485-484F-ACFC-E08A601A9AF1}"/>
              </a:ext>
            </a:extLst>
          </p:cNvPr>
          <p:cNvSpPr txBox="1"/>
          <p:nvPr/>
        </p:nvSpPr>
        <p:spPr>
          <a:xfrm>
            <a:off x="5869306" y="1725639"/>
            <a:ext cx="6097904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ЛИТЕРАТУРНЫЕ  ЗАГАДКИ И ШАРАДЫ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3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228E7-7D37-4D5F-8E47-B804B3FF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73330-3CD5-40E3-98DC-4E80F660B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5DE7CE-7E2E-4278-83E0-F378AF689574}"/>
              </a:ext>
            </a:extLst>
          </p:cNvPr>
          <p:cNvSpPr/>
          <p:nvPr/>
        </p:nvSpPr>
        <p:spPr>
          <a:xfrm>
            <a:off x="838200" y="335122"/>
            <a:ext cx="10515600" cy="13555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ФИЗИКА</a:t>
            </a:r>
          </a:p>
        </p:txBody>
      </p:sp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id="{62DF1645-1D69-4783-A4F0-E6EEA8FA3232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520FC-9994-4E11-B1A6-C57D8F66D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56" t="20500" r="39719" b="73514"/>
          <a:stretch/>
        </p:blipFill>
        <p:spPr>
          <a:xfrm>
            <a:off x="838200" y="1720691"/>
            <a:ext cx="10100391" cy="1537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9EAE04-49E9-4CF5-ABF4-CED720727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56" t="38931" r="39719" b="51989"/>
          <a:stretch/>
        </p:blipFill>
        <p:spPr>
          <a:xfrm>
            <a:off x="838200" y="3287819"/>
            <a:ext cx="10167792" cy="23471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8A3C99-DB22-4C9E-A1DC-3C0E51477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56" t="53117" r="39719" b="41588"/>
          <a:stretch/>
        </p:blipFill>
        <p:spPr>
          <a:xfrm>
            <a:off x="838200" y="5664994"/>
            <a:ext cx="8862330" cy="11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BEE83-EB79-4199-BEA2-E95D6ACD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92AB1-028A-4966-B1E9-79E62586D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799"/>
            <a:ext cx="10515600" cy="32051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ОТВЕТЬТЕ НА ВОПРОСЫ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E4579C-B8CE-4D53-BF9A-6E9498E553EA}"/>
              </a:ext>
            </a:extLst>
          </p:cNvPr>
          <p:cNvSpPr/>
          <p:nvPr/>
        </p:nvSpPr>
        <p:spPr>
          <a:xfrm>
            <a:off x="838200" y="335122"/>
            <a:ext cx="10515600" cy="13255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БИОЛОГИЯ</a:t>
            </a:r>
          </a:p>
        </p:txBody>
      </p:sp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id="{575AFD12-3B0C-4A87-9351-97573BDDD20C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6DAB-1F41-4EC0-B654-DE5AAE90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Условия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A590F-ECFA-4622-B795-4E309529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620"/>
            <a:ext cx="10900410" cy="4645343"/>
          </a:xfrm>
        </p:spPr>
        <p:txBody>
          <a:bodyPr>
            <a:normAutofit lnSpcReduction="10000"/>
          </a:bodyPr>
          <a:lstStyle/>
          <a:p>
            <a:r>
              <a:rPr lang="ru-RU" sz="5400" dirty="0"/>
              <a:t>1. Разбейтесь на 2 команды.</a:t>
            </a:r>
          </a:p>
          <a:p>
            <a:r>
              <a:rPr lang="ru-RU" sz="5400" dirty="0"/>
              <a:t>2. Выберите представителя команды, который будет отвечать.</a:t>
            </a:r>
          </a:p>
          <a:p>
            <a:r>
              <a:rPr lang="ru-RU" sz="5400" dirty="0"/>
              <a:t>3. Если одна команда затрудняется ответить, то право голоса переходит ко второй. </a:t>
            </a:r>
          </a:p>
        </p:txBody>
      </p:sp>
    </p:spTree>
    <p:extLst>
      <p:ext uri="{BB962C8B-B14F-4D97-AF65-F5344CB8AC3E}">
        <p14:creationId xmlns:p14="http://schemas.microsoft.com/office/powerpoint/2010/main" val="425672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9BA565-709C-411E-89F4-D9ECEFB97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24"/>
          <a:stretch/>
        </p:blipFill>
        <p:spPr>
          <a:xfrm>
            <a:off x="975359" y="1910205"/>
            <a:ext cx="10248901" cy="1233045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1E5D80-4218-4FF7-BE6A-0F644ACE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D21E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6000" b="1" dirty="0"/>
              <a:t>ИСТОРИЯ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38B812-B237-4E30-A667-E5C06C80FE31}"/>
              </a:ext>
            </a:extLst>
          </p:cNvPr>
          <p:cNvSpPr/>
          <p:nvPr/>
        </p:nvSpPr>
        <p:spPr>
          <a:xfrm>
            <a:off x="1668780" y="2251710"/>
            <a:ext cx="582930" cy="422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9C6993-B70F-4FC7-94EF-7B1DEF7FE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1" b="36071"/>
          <a:stretch/>
        </p:blipFill>
        <p:spPr>
          <a:xfrm>
            <a:off x="975359" y="3252232"/>
            <a:ext cx="10331070" cy="12117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A277D0-3629-4100-B6D7-E1CABFAB65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0" b="34195"/>
          <a:stretch/>
        </p:blipFill>
        <p:spPr>
          <a:xfrm>
            <a:off x="975359" y="4572953"/>
            <a:ext cx="10044244" cy="1441132"/>
          </a:xfrm>
          <a:prstGeom prst="rect">
            <a:avLst/>
          </a:prstGeom>
        </p:spPr>
      </p:pic>
      <p:sp>
        <p:nvSpPr>
          <p:cNvPr id="5" name="Стрелка: вправо 4">
            <a:hlinkClick r:id="rId5" action="ppaction://hlinksldjump"/>
            <a:extLst>
              <a:ext uri="{FF2B5EF4-FFF2-40B4-BE49-F238E27FC236}">
                <a16:creationId xmlns:a16="http://schemas.microsoft.com/office/drawing/2014/main" id="{AE2F39D4-95E8-45B1-ABB7-D23BE7AF7826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4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498A5B-321B-4CCD-87E3-3CF42318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pPr algn="ctr"/>
            <a: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task</a:t>
            </a: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>
            <a:hlinkClick r:id="rId2" action="ppaction://hlinksldjump"/>
            <a:extLst>
              <a:ext uri="{FF2B5EF4-FFF2-40B4-BE49-F238E27FC236}">
                <a16:creationId xmlns:a16="http://schemas.microsoft.com/office/drawing/2014/main" id="{ACB0DD71-ACBB-4659-AC25-96CBA952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6000" b="1" dirty="0"/>
              <a:t>АНГЛИЙСКИЙ ЯЗЫК</a:t>
            </a:r>
          </a:p>
        </p:txBody>
      </p:sp>
      <p:sp>
        <p:nvSpPr>
          <p:cNvPr id="5" name="Стрелка: вправо 4">
            <a:hlinkClick r:id="rId3" action="ppaction://hlinksldjump"/>
            <a:extLst>
              <a:ext uri="{FF2B5EF4-FFF2-40B4-BE49-F238E27FC236}">
                <a16:creationId xmlns:a16="http://schemas.microsoft.com/office/drawing/2014/main" id="{CA7FC569-3689-4517-BD73-9B2F3BEC6B65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1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0FB8A7-E5DE-49E8-AB03-6D19FD66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4669"/>
            <a:ext cx="10515600" cy="310229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ЗАДАЧИ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BCDBFD-4ABB-450D-ABE7-38116B47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6000" b="1" dirty="0"/>
              <a:t>ФИНАНСОВАЯ ГРАМОТНОСТЬ </a:t>
            </a:r>
          </a:p>
        </p:txBody>
      </p:sp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id="{CC49B090-51CD-4297-9EE4-70FBF966B146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9F01F-BB37-4D70-98C2-7E7952CDE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 ПРАЗДНИКОМ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969C0C-6ADA-45F3-A5FB-ED9AC0AB5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483C29-8FFA-4906-AB7B-8838B1C10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724"/>
            <a:ext cx="12192000" cy="76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0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2" action="ppaction://hlinksldjump"/>
            <a:extLst>
              <a:ext uri="{FF2B5EF4-FFF2-40B4-BE49-F238E27FC236}">
                <a16:creationId xmlns:a16="http://schemas.microsoft.com/office/drawing/2014/main" id="{50BEFF44-BB98-45AD-8B7D-04CD788B4FBE}"/>
              </a:ext>
            </a:extLst>
          </p:cNvPr>
          <p:cNvSpPr/>
          <p:nvPr/>
        </p:nvSpPr>
        <p:spPr>
          <a:xfrm>
            <a:off x="914400" y="645796"/>
            <a:ext cx="3143250" cy="9486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МАТЕМАТИКА</a:t>
            </a:r>
          </a:p>
        </p:txBody>
      </p:sp>
      <p:sp>
        <p:nvSpPr>
          <p:cNvPr id="7" name="Прямоугольник 6">
            <a:hlinkClick r:id="rId3" action="ppaction://hlinksldjump"/>
            <a:extLst>
              <a:ext uri="{FF2B5EF4-FFF2-40B4-BE49-F238E27FC236}">
                <a16:creationId xmlns:a16="http://schemas.microsoft.com/office/drawing/2014/main" id="{5261DF5B-765F-4895-859C-DE3862F454C6}"/>
              </a:ext>
            </a:extLst>
          </p:cNvPr>
          <p:cNvSpPr/>
          <p:nvPr/>
        </p:nvSpPr>
        <p:spPr>
          <a:xfrm>
            <a:off x="914400" y="2174560"/>
            <a:ext cx="3143250" cy="948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ХИМИЯ</a:t>
            </a:r>
          </a:p>
        </p:txBody>
      </p:sp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EE88BEA2-6967-45F3-8AED-223B151C8C17}"/>
              </a:ext>
            </a:extLst>
          </p:cNvPr>
          <p:cNvSpPr/>
          <p:nvPr/>
        </p:nvSpPr>
        <p:spPr>
          <a:xfrm>
            <a:off x="4648199" y="4020029"/>
            <a:ext cx="3143250" cy="948690"/>
          </a:xfrm>
          <a:prstGeom prst="rect">
            <a:avLst/>
          </a:prstGeom>
          <a:solidFill>
            <a:srgbClr val="D21E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ИСТОРИЯ</a:t>
            </a:r>
          </a:p>
        </p:txBody>
      </p:sp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79CC9162-7A1D-4C1C-8EC5-1438C33D3CAC}"/>
              </a:ext>
            </a:extLst>
          </p:cNvPr>
          <p:cNvSpPr/>
          <p:nvPr/>
        </p:nvSpPr>
        <p:spPr>
          <a:xfrm>
            <a:off x="8279130" y="2174560"/>
            <a:ext cx="3143250" cy="948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ЛИТЕРАТУРА</a:t>
            </a:r>
          </a:p>
        </p:txBody>
      </p:sp>
      <p:sp>
        <p:nvSpPr>
          <p:cNvPr id="10" name="Прямоугольник 9">
            <a:hlinkClick r:id="rId6" action="ppaction://hlinksldjump"/>
            <a:extLst>
              <a:ext uri="{FF2B5EF4-FFF2-40B4-BE49-F238E27FC236}">
                <a16:creationId xmlns:a16="http://schemas.microsoft.com/office/drawing/2014/main" id="{4F8C1239-1045-48B8-B701-10A135B03322}"/>
              </a:ext>
            </a:extLst>
          </p:cNvPr>
          <p:cNvSpPr/>
          <p:nvPr/>
        </p:nvSpPr>
        <p:spPr>
          <a:xfrm>
            <a:off x="8279130" y="645796"/>
            <a:ext cx="3143250" cy="9486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РУССКИЙ ЯЗЫК</a:t>
            </a:r>
          </a:p>
        </p:txBody>
      </p:sp>
      <p:sp>
        <p:nvSpPr>
          <p:cNvPr id="11" name="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3B39A378-D2E8-4656-9480-87235173DC90}"/>
              </a:ext>
            </a:extLst>
          </p:cNvPr>
          <p:cNvSpPr/>
          <p:nvPr/>
        </p:nvSpPr>
        <p:spPr>
          <a:xfrm>
            <a:off x="8341995" y="5182553"/>
            <a:ext cx="3143250" cy="9486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БИОЛОГИЯ</a:t>
            </a:r>
          </a:p>
        </p:txBody>
      </p:sp>
      <p:sp>
        <p:nvSpPr>
          <p:cNvPr id="12" name="Прямоугольник 11">
            <a:hlinkClick r:id="rId8" action="ppaction://hlinksldjump"/>
            <a:extLst>
              <a:ext uri="{FF2B5EF4-FFF2-40B4-BE49-F238E27FC236}">
                <a16:creationId xmlns:a16="http://schemas.microsoft.com/office/drawing/2014/main" id="{9AE55DAD-EAAF-4CE1-ADA2-B73ECE63937C}"/>
              </a:ext>
            </a:extLst>
          </p:cNvPr>
          <p:cNvSpPr/>
          <p:nvPr/>
        </p:nvSpPr>
        <p:spPr>
          <a:xfrm>
            <a:off x="914400" y="3653789"/>
            <a:ext cx="3143250" cy="948690"/>
          </a:xfrm>
          <a:prstGeom prst="rect">
            <a:avLst/>
          </a:prstGeom>
          <a:solidFill>
            <a:srgbClr val="6704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ГЕОГРАФИЯ</a:t>
            </a:r>
          </a:p>
        </p:txBody>
      </p:sp>
      <p:sp>
        <p:nvSpPr>
          <p:cNvPr id="13" name="Прямоугольник 12">
            <a:hlinkClick r:id="rId9" action="ppaction://hlinksldjump"/>
            <a:extLst>
              <a:ext uri="{FF2B5EF4-FFF2-40B4-BE49-F238E27FC236}">
                <a16:creationId xmlns:a16="http://schemas.microsoft.com/office/drawing/2014/main" id="{5D3989D0-D798-4406-B4A7-AB73A714D2A8}"/>
              </a:ext>
            </a:extLst>
          </p:cNvPr>
          <p:cNvSpPr/>
          <p:nvPr/>
        </p:nvSpPr>
        <p:spPr>
          <a:xfrm>
            <a:off x="4648199" y="2898935"/>
            <a:ext cx="3143250" cy="948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ФИЗКУЛЬТУРА</a:t>
            </a:r>
          </a:p>
        </p:txBody>
      </p:sp>
      <p:sp>
        <p:nvSpPr>
          <p:cNvPr id="14" name="Прямоугольник 13">
            <a:hlinkClick r:id="rId10" action="ppaction://hlinksldjump"/>
            <a:extLst>
              <a:ext uri="{FF2B5EF4-FFF2-40B4-BE49-F238E27FC236}">
                <a16:creationId xmlns:a16="http://schemas.microsoft.com/office/drawing/2014/main" id="{CCEDF8E3-42CF-463A-BB33-D14472367AC4}"/>
              </a:ext>
            </a:extLst>
          </p:cNvPr>
          <p:cNvSpPr/>
          <p:nvPr/>
        </p:nvSpPr>
        <p:spPr>
          <a:xfrm>
            <a:off x="4648199" y="645796"/>
            <a:ext cx="3143250" cy="9486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ИНФОРМАТИКА</a:t>
            </a:r>
          </a:p>
        </p:txBody>
      </p:sp>
      <p:sp>
        <p:nvSpPr>
          <p:cNvPr id="15" name="Прямоугольник 14">
            <a:hlinkClick r:id="rId11" action="ppaction://hlinksldjump"/>
            <a:extLst>
              <a:ext uri="{FF2B5EF4-FFF2-40B4-BE49-F238E27FC236}">
                <a16:creationId xmlns:a16="http://schemas.microsoft.com/office/drawing/2014/main" id="{F7A21CE2-D37A-482C-96E2-0D83356D58B7}"/>
              </a:ext>
            </a:extLst>
          </p:cNvPr>
          <p:cNvSpPr/>
          <p:nvPr/>
        </p:nvSpPr>
        <p:spPr>
          <a:xfrm>
            <a:off x="8341995" y="3609021"/>
            <a:ext cx="3143250" cy="9486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ФИЗИКА</a:t>
            </a:r>
          </a:p>
        </p:txBody>
      </p:sp>
      <p:sp>
        <p:nvSpPr>
          <p:cNvPr id="17" name="Прямоугольник 16">
            <a:hlinkClick r:id="rId12" action="ppaction://hlinksldjump"/>
            <a:extLst>
              <a:ext uri="{FF2B5EF4-FFF2-40B4-BE49-F238E27FC236}">
                <a16:creationId xmlns:a16="http://schemas.microsoft.com/office/drawing/2014/main" id="{756959DB-2E21-4319-8ADD-906EA933A827}"/>
              </a:ext>
            </a:extLst>
          </p:cNvPr>
          <p:cNvSpPr/>
          <p:nvPr/>
        </p:nvSpPr>
        <p:spPr>
          <a:xfrm>
            <a:off x="914400" y="5182553"/>
            <a:ext cx="3143250" cy="948690"/>
          </a:xfrm>
          <a:prstGeom prst="rect">
            <a:avLst/>
          </a:prstGeom>
          <a:solidFill>
            <a:srgbClr val="83F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ОБЩЕСТВО-ЗНАНИЕ</a:t>
            </a:r>
          </a:p>
        </p:txBody>
      </p:sp>
      <p:sp>
        <p:nvSpPr>
          <p:cNvPr id="18" name="Прямоугольник 17">
            <a:hlinkClick r:id="rId13" action="ppaction://hlinksldjump"/>
            <a:extLst>
              <a:ext uri="{FF2B5EF4-FFF2-40B4-BE49-F238E27FC236}">
                <a16:creationId xmlns:a16="http://schemas.microsoft.com/office/drawing/2014/main" id="{3DC42174-F61A-475B-A37D-62075C7A3434}"/>
              </a:ext>
            </a:extLst>
          </p:cNvPr>
          <p:cNvSpPr/>
          <p:nvPr/>
        </p:nvSpPr>
        <p:spPr>
          <a:xfrm>
            <a:off x="4648199" y="1808320"/>
            <a:ext cx="3143250" cy="9486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ФИНАНСОВАЯ ГРАМОТНОСТЬ </a:t>
            </a:r>
          </a:p>
        </p:txBody>
      </p:sp>
      <p:sp>
        <p:nvSpPr>
          <p:cNvPr id="16" name="Прямоугольник 15">
            <a:hlinkClick r:id="rId4" action="ppaction://hlinksldjump"/>
            <a:extLst>
              <a:ext uri="{FF2B5EF4-FFF2-40B4-BE49-F238E27FC236}">
                <a16:creationId xmlns:a16="http://schemas.microsoft.com/office/drawing/2014/main" id="{58527E11-8137-4D38-A629-031E2A8D23C1}"/>
              </a:ext>
            </a:extLst>
          </p:cNvPr>
          <p:cNvSpPr/>
          <p:nvPr/>
        </p:nvSpPr>
        <p:spPr>
          <a:xfrm>
            <a:off x="4648199" y="5182553"/>
            <a:ext cx="3143250" cy="9486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>
                <a:solidFill>
                  <a:schemeClr val="bg1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АНГЛИЙСКИЙ ЯЗЫК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2" name="Стрелка: влево 1">
            <a:hlinkClick r:id="rId15" action="ppaction://hlinksldjump"/>
            <a:extLst>
              <a:ext uri="{FF2B5EF4-FFF2-40B4-BE49-F238E27FC236}">
                <a16:creationId xmlns:a16="http://schemas.microsoft.com/office/drawing/2014/main" id="{3664D56D-D6C5-4577-874C-8E6496019376}"/>
              </a:ext>
            </a:extLst>
          </p:cNvPr>
          <p:cNvSpPr/>
          <p:nvPr/>
        </p:nvSpPr>
        <p:spPr>
          <a:xfrm>
            <a:off x="196215" y="5909310"/>
            <a:ext cx="1436369" cy="94869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28531-7A16-4FF3-B5A9-B901C88D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1ED87-E144-479E-BB82-ACDDF564E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91F77B-39B4-489B-9833-DA84D6E05BD1}"/>
              </a:ext>
            </a:extLst>
          </p:cNvPr>
          <p:cNvSpPr/>
          <p:nvPr/>
        </p:nvSpPr>
        <p:spPr>
          <a:xfrm>
            <a:off x="914400" y="365125"/>
            <a:ext cx="10287000" cy="13255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МАТЕМАТИКА</a:t>
            </a:r>
          </a:p>
        </p:txBody>
      </p:sp>
      <p:sp>
        <p:nvSpPr>
          <p:cNvPr id="5" name="Прямоугольник 4">
            <a:hlinkClick r:id="rId2" action="ppaction://hlinksldjump"/>
            <a:extLst>
              <a:ext uri="{FF2B5EF4-FFF2-40B4-BE49-F238E27FC236}">
                <a16:creationId xmlns:a16="http://schemas.microsoft.com/office/drawing/2014/main" id="{0B14967E-BD43-4FF7-B57D-21DA41F961B9}"/>
              </a:ext>
            </a:extLst>
          </p:cNvPr>
          <p:cNvSpPr/>
          <p:nvPr/>
        </p:nvSpPr>
        <p:spPr>
          <a:xfrm>
            <a:off x="377190" y="4264184"/>
            <a:ext cx="2171700" cy="16908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1</a:t>
            </a:r>
          </a:p>
        </p:txBody>
      </p:sp>
      <p:sp>
        <p:nvSpPr>
          <p:cNvPr id="6" name="Прямоугольник 5">
            <a:hlinkClick r:id="rId3" action="ppaction://hlinksldjump"/>
            <a:extLst>
              <a:ext uri="{FF2B5EF4-FFF2-40B4-BE49-F238E27FC236}">
                <a16:creationId xmlns:a16="http://schemas.microsoft.com/office/drawing/2014/main" id="{E39BBACD-3E93-4590-B268-D97231085260}"/>
              </a:ext>
            </a:extLst>
          </p:cNvPr>
          <p:cNvSpPr/>
          <p:nvPr/>
        </p:nvSpPr>
        <p:spPr>
          <a:xfrm>
            <a:off x="2404110" y="2132013"/>
            <a:ext cx="2171700" cy="16908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2</a:t>
            </a:r>
          </a:p>
        </p:txBody>
      </p:sp>
      <p:sp>
        <p:nvSpPr>
          <p:cNvPr id="7" name="Прямоугольник 6">
            <a:hlinkClick r:id="rId4" action="ppaction://hlinksldjump"/>
            <a:extLst>
              <a:ext uri="{FF2B5EF4-FFF2-40B4-BE49-F238E27FC236}">
                <a16:creationId xmlns:a16="http://schemas.microsoft.com/office/drawing/2014/main" id="{4C4AABCE-4A05-4B47-89FD-4B02AA982361}"/>
              </a:ext>
            </a:extLst>
          </p:cNvPr>
          <p:cNvSpPr/>
          <p:nvPr/>
        </p:nvSpPr>
        <p:spPr>
          <a:xfrm>
            <a:off x="4575810" y="4264184"/>
            <a:ext cx="2171700" cy="16908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3</a:t>
            </a:r>
          </a:p>
        </p:txBody>
      </p:sp>
      <p:sp>
        <p:nvSpPr>
          <p:cNvPr id="8" name="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D9A629ED-C2E9-43EE-88F1-2B0DA76486CF}"/>
              </a:ext>
            </a:extLst>
          </p:cNvPr>
          <p:cNvSpPr/>
          <p:nvPr/>
        </p:nvSpPr>
        <p:spPr>
          <a:xfrm>
            <a:off x="7065645" y="2199164"/>
            <a:ext cx="2171700" cy="1690846"/>
          </a:xfrm>
          <a:prstGeom prst="rect">
            <a:avLst/>
          </a:prstGeom>
          <a:solidFill>
            <a:srgbClr val="D21E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4</a:t>
            </a:r>
          </a:p>
        </p:txBody>
      </p:sp>
      <p:sp>
        <p:nvSpPr>
          <p:cNvPr id="9" name="Прямоугольник 8">
            <a:hlinkClick r:id="rId6" action="ppaction://hlinksldjump"/>
            <a:extLst>
              <a:ext uri="{FF2B5EF4-FFF2-40B4-BE49-F238E27FC236}">
                <a16:creationId xmlns:a16="http://schemas.microsoft.com/office/drawing/2014/main" id="{20FF837C-13B4-493B-8DE3-B65AD07C9949}"/>
              </a:ext>
            </a:extLst>
          </p:cNvPr>
          <p:cNvSpPr/>
          <p:nvPr/>
        </p:nvSpPr>
        <p:spPr>
          <a:xfrm>
            <a:off x="9321165" y="4164330"/>
            <a:ext cx="2171700" cy="16908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5880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7BDBF-EED3-4BD2-A536-CFBD8651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471BF54-868A-4049-8C6D-944DCA1CF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56" y="650716"/>
            <a:ext cx="8053588" cy="5372894"/>
          </a:xfrm>
        </p:spPr>
      </p:pic>
      <p:sp>
        <p:nvSpPr>
          <p:cNvPr id="7" name="Стрелка: вправо 6">
            <a:hlinkClick r:id="rId3" action="ppaction://hlinksldjump"/>
            <a:extLst>
              <a:ext uri="{FF2B5EF4-FFF2-40B4-BE49-F238E27FC236}">
                <a16:creationId xmlns:a16="http://schemas.microsoft.com/office/drawing/2014/main" id="{B8DAB0D1-8F79-4BBF-9087-472E4165668E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CA2A4E-F265-48C2-93F1-21C0A298080E}"/>
              </a:ext>
            </a:extLst>
          </p:cNvPr>
          <p:cNvSpPr/>
          <p:nvPr/>
        </p:nvSpPr>
        <p:spPr>
          <a:xfrm>
            <a:off x="514350" y="182483"/>
            <a:ext cx="2171700" cy="16908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399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20117-99F7-45EE-81B0-AC2A0D92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151AF3-B9E4-4CB5-9AAB-584416379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876934"/>
            <a:ext cx="8040024" cy="5363845"/>
          </a:xfr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C946A48-182C-4B20-AF65-A75BEDF0638B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5B5E1E-35B4-4EDE-B4EA-26B56F8566D4}"/>
              </a:ext>
            </a:extLst>
          </p:cNvPr>
          <p:cNvSpPr/>
          <p:nvPr/>
        </p:nvSpPr>
        <p:spPr>
          <a:xfrm>
            <a:off x="321945" y="284718"/>
            <a:ext cx="2171700" cy="16908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450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A2AB2-68EF-4DC7-BB4B-0F671086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F669B0-EB97-4F3E-8F85-5463738AD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36" y="476884"/>
            <a:ext cx="8434078" cy="5626735"/>
          </a:xfrm>
        </p:spPr>
      </p:pic>
      <p:sp>
        <p:nvSpPr>
          <p:cNvPr id="4" name="Стрелка: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A35E5B61-41C1-4553-B7F8-E849D5615E3A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5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2EFE6-0DBB-4AFE-A7FE-4BA21784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17110A-46B6-46E6-A371-F106A3E24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43434"/>
          <a:stretch/>
        </p:blipFill>
        <p:spPr>
          <a:xfrm>
            <a:off x="2341461" y="553164"/>
            <a:ext cx="8653055" cy="5676186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0B82E7-6E0A-4B9F-8BF2-E192BE29BAFF}"/>
              </a:ext>
            </a:extLst>
          </p:cNvPr>
          <p:cNvSpPr/>
          <p:nvPr/>
        </p:nvSpPr>
        <p:spPr>
          <a:xfrm>
            <a:off x="563880" y="182483"/>
            <a:ext cx="2171700" cy="16908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3</a:t>
            </a:r>
          </a:p>
        </p:txBody>
      </p:sp>
      <p:sp>
        <p:nvSpPr>
          <p:cNvPr id="7" name="Стрелка: вправо 6">
            <a:hlinkClick r:id="rId3" action="ppaction://hlinksldjump"/>
            <a:extLst>
              <a:ext uri="{FF2B5EF4-FFF2-40B4-BE49-F238E27FC236}">
                <a16:creationId xmlns:a16="http://schemas.microsoft.com/office/drawing/2014/main" id="{0B1C43F3-B6AC-44E3-B324-F64FBDCBAA28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BE3B-31CC-4BC7-9D18-0E230A2E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9C83D6-AEEE-4EC3-ACCD-D37453D48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33207"/>
          <a:stretch/>
        </p:blipFill>
        <p:spPr>
          <a:xfrm>
            <a:off x="2294960" y="1131569"/>
            <a:ext cx="8297985" cy="5361306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FB5B85-6D84-429A-B48B-7058286EEEE1}"/>
              </a:ext>
            </a:extLst>
          </p:cNvPr>
          <p:cNvSpPr/>
          <p:nvPr/>
        </p:nvSpPr>
        <p:spPr>
          <a:xfrm>
            <a:off x="733425" y="182483"/>
            <a:ext cx="2171700" cy="1690846"/>
          </a:xfrm>
          <a:prstGeom prst="rect">
            <a:avLst/>
          </a:prstGeom>
          <a:solidFill>
            <a:srgbClr val="D21E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4</a:t>
            </a:r>
          </a:p>
        </p:txBody>
      </p:sp>
      <p:sp>
        <p:nvSpPr>
          <p:cNvPr id="7" name="Стрелка: вправо 6">
            <a:hlinkClick r:id="rId3" action="ppaction://hlinksldjump"/>
            <a:extLst>
              <a:ext uri="{FF2B5EF4-FFF2-40B4-BE49-F238E27FC236}">
                <a16:creationId xmlns:a16="http://schemas.microsoft.com/office/drawing/2014/main" id="{771ACDCC-D231-40F0-9DF6-4E7E9D6A978B}"/>
              </a:ext>
            </a:extLst>
          </p:cNvPr>
          <p:cNvSpPr/>
          <p:nvPr/>
        </p:nvSpPr>
        <p:spPr>
          <a:xfrm>
            <a:off x="10367010" y="5372100"/>
            <a:ext cx="1554480" cy="14058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07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315</Words>
  <Application>Microsoft Office PowerPoint</Application>
  <PresentationFormat>Широкоэкранный</PresentationFormat>
  <Paragraphs>82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Праздничный  урок</vt:lpstr>
      <vt:lpstr>Условия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</vt:lpstr>
      <vt:lpstr>АНГЛИЙСКИЙ ЯЗЫК</vt:lpstr>
      <vt:lpstr>ФИНАНСОВАЯ ГРАМОТНОСТЬ </vt:lpstr>
      <vt:lpstr>С ПРАЗДНИКОМ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27</cp:revision>
  <dcterms:created xsi:type="dcterms:W3CDTF">2021-10-04T05:39:42Z</dcterms:created>
  <dcterms:modified xsi:type="dcterms:W3CDTF">2021-10-05T07:17:49Z</dcterms:modified>
</cp:coreProperties>
</file>